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6DA1A-5046-472B-B2E8-EFE90ADCF3B5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193E3-1BC2-4B91-BC63-A74032B836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C30D2-D3DA-420F-BFEE-8926F2A5EF09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b="1" i="1" smtClean="0"/>
              <a:t>Neurózy </a:t>
            </a:r>
            <a:r>
              <a:rPr lang="cs-CZ" i="1" smtClean="0"/>
              <a:t>(úzkostná,fobická,depresivní,obsedantní,hysterická )</a:t>
            </a:r>
          </a:p>
          <a:p>
            <a:pPr eaLnBrk="1" hangingPunct="1"/>
            <a:r>
              <a:rPr lang="cs-CZ" b="1" i="1" smtClean="0"/>
              <a:t>Specifické poruchy osobnosti </a:t>
            </a:r>
            <a:r>
              <a:rPr lang="cs-CZ" i="1" smtClean="0"/>
              <a:t>(paranoidní, schizoidní, dissociální, histriónská, anankastická)</a:t>
            </a:r>
          </a:p>
          <a:p>
            <a:pPr eaLnBrk="1" hangingPunct="1"/>
            <a:r>
              <a:rPr lang="cs-CZ" b="1" i="1" smtClean="0"/>
              <a:t>Návykové a impulzivní poruchy </a:t>
            </a:r>
            <a:r>
              <a:rPr lang="cs-CZ" i="1" smtClean="0"/>
              <a:t>(patologické hráčství, pyrománie, kleptománie, trichotillománie)</a:t>
            </a:r>
          </a:p>
          <a:p>
            <a:pPr eaLnBrk="1" hangingPunct="1"/>
            <a:r>
              <a:rPr lang="cs-CZ" b="1" i="1" smtClean="0"/>
              <a:t>Poruchy pohlavní identity </a:t>
            </a:r>
            <a:r>
              <a:rPr lang="cs-CZ" i="1" smtClean="0"/>
              <a:t>(transsexualismus, transvestitismus)</a:t>
            </a:r>
          </a:p>
          <a:p>
            <a:pPr eaLnBrk="1" hangingPunct="1"/>
            <a:r>
              <a:rPr lang="cs-CZ" b="1" i="1" smtClean="0"/>
              <a:t>Poruchy pohlavní preference </a:t>
            </a:r>
            <a:r>
              <a:rPr lang="cs-CZ" i="1" smtClean="0"/>
              <a:t>(fetišismus, fetišistický transvestitismus, pedofilie, exhibicionismus, voyerství)</a:t>
            </a:r>
          </a:p>
          <a:p>
            <a:pPr eaLnBrk="1" hangingPunct="1"/>
            <a:r>
              <a:rPr lang="cs-CZ" b="1" i="1" smtClean="0"/>
              <a:t>Duševní poruchy a poruchy vyvolané účinkem psychoaktivních látek  </a:t>
            </a:r>
            <a:r>
              <a:rPr lang="cs-CZ" i="1" smtClean="0"/>
              <a:t>(jednoduchá alkoholová opilost, komplikovaná opilost, alkoholová intolerance, patická alkoholová</a:t>
            </a:r>
            <a:r>
              <a:rPr lang="cs-CZ" b="1" i="1" smtClean="0"/>
              <a:t> </a:t>
            </a:r>
            <a:r>
              <a:rPr lang="cs-CZ" i="1" smtClean="0"/>
              <a:t>opilost, speciální alkoholické poruchy, poruchy vyvolané požíváním opioidů)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DD3E-F973-4399-91B8-C4D8B10ADA5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5389F-C9A0-4514-AB40-C74665DF6A5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PSYCHOPATOLOGIE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39952" y="692696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„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Dámy a pánové, každý z nás byl někdy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blázen, a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kdo to popírá, je jím doposud.“    </a:t>
            </a:r>
          </a:p>
          <a:p>
            <a:pPr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Sigmund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Freud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84213" y="2281238"/>
            <a:ext cx="75628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VNÍMÁNÍ 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PAMĚŤ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VĚDOMÍ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MYŠLENÍ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INTELIGENCE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EMOCE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PUDY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JEDNÁNÍ</a:t>
            </a:r>
          </a:p>
          <a:p>
            <a:pPr algn="ctr"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OSOBNOST</a:t>
            </a:r>
          </a:p>
          <a:p>
            <a:pPr algn="ctr">
              <a:defRPr/>
            </a:pPr>
            <a:endParaRPr lang="cs-CZ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468313" y="333375"/>
            <a:ext cx="82073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PORUCHY PSYCHICKÝCH FUNKCÍ </a:t>
            </a:r>
            <a:b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I OSOBNOSTI JAKO CELKU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84213" y="188913"/>
            <a:ext cx="7559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DUŠEVNÍ PORUCHY A PORUCHY CHOVÁNÍ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789113"/>
            <a:ext cx="8686800" cy="50688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NEURÓZY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PORUCHY OSOBNOSTI A CHOVÁNÍ 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DOSPĚLÝCH</a:t>
            </a:r>
            <a:br>
              <a:rPr lang="cs-CZ" sz="2400" b="1" dirty="0" smtClean="0">
                <a:latin typeface="Arial" pitchFamily="34" charset="0"/>
                <a:cs typeface="Arial" pitchFamily="34" charset="0"/>
              </a:rPr>
            </a:b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SPECIFICKÉ PORUCHY OSOBNOSTI </a:t>
            </a:r>
            <a:br>
              <a:rPr lang="cs-CZ" sz="20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(PSYCHOPATIE)</a:t>
            </a:r>
            <a:br>
              <a:rPr lang="cs-CZ" sz="20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- NÁVYKOVÉ A IMPULZIVNÍ PORUCHY</a:t>
            </a:r>
            <a:br>
              <a:rPr lang="cs-CZ" sz="20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- PORUCHY POHLAVNÍ IDENTITY</a:t>
            </a:r>
            <a:br>
              <a:rPr lang="cs-CZ" sz="2000" b="1" dirty="0" smtClean="0">
                <a:latin typeface="Arial" pitchFamily="34" charset="0"/>
                <a:cs typeface="Arial" pitchFamily="34" charset="0"/>
              </a:rPr>
            </a:b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- PORUCHY SEXUÁLNÍ PREFERENCE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SCHIZOFRENIE, SCHIZOTYPNÍ PORUCHY A PORUCHY S BLUDY (PSYCHÓZY)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DUŠEVNÍ PORUCHY A PORUCHY CHOVÁNÍ VYVOLANÉ ÚČINKEM PSYCHOAKTIVNÍCH LÁTEK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PORUCHY NÁLADY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(MANIODEPRESIVNÍ PSYCHÓZA, ENDOGENNÍ DEPRESE)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MENTÁLNÍ RETARDACE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SUICIDUM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Office PowerPoint</Application>
  <PresentationFormat>Předvádění na obrazovce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PSYCHOPATOLOGIE</vt:lpstr>
      <vt:lpstr>Snímek 2</vt:lpstr>
      <vt:lpstr>Snímek 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PSYCHOPATOLOGIE</dc:title>
  <dc:creator>Joža</dc:creator>
  <cp:lastModifiedBy>Joža</cp:lastModifiedBy>
  <cp:revision>2</cp:revision>
  <dcterms:created xsi:type="dcterms:W3CDTF">2012-03-06T06:33:35Z</dcterms:created>
  <dcterms:modified xsi:type="dcterms:W3CDTF">2012-03-06T06:50:23Z</dcterms:modified>
</cp:coreProperties>
</file>